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4727951-DFF9-4446-961B-3CC0801C4D7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FB82D54-6F11-F64F-BB9D-8D65DCDB5C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Timed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97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97" y="2159499"/>
            <a:ext cx="4834870" cy="4007224"/>
          </a:xfrm>
        </p:spPr>
        <p:txBody>
          <a:bodyPr/>
          <a:lstStyle/>
          <a:p>
            <a:r>
              <a:rPr lang="en-US" dirty="0" smtClean="0"/>
              <a:t>When will I ever need to write a well-crafted essay in 45 minutes or less?</a:t>
            </a:r>
          </a:p>
          <a:p>
            <a:endParaRPr lang="en-US" dirty="0"/>
          </a:p>
          <a:p>
            <a:r>
              <a:rPr lang="en-US" dirty="0" smtClean="0"/>
              <a:t>Answers:</a:t>
            </a:r>
          </a:p>
          <a:p>
            <a:pPr marL="0" indent="0">
              <a:buNone/>
            </a:pPr>
            <a:r>
              <a:rPr lang="en-US" dirty="0" smtClean="0"/>
              <a:t>SATs, Final Exams, PSATs, college applications, job applications, college exams, general intelligence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567" y="2490828"/>
            <a:ext cx="33782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2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5784543" cy="4007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Read and Understand the Prompt (2 minutes)</a:t>
            </a:r>
          </a:p>
          <a:p>
            <a:pPr lvl="0"/>
            <a:r>
              <a:rPr lang="en-US" u="sng" dirty="0"/>
              <a:t>Strategies</a:t>
            </a:r>
            <a:r>
              <a:rPr lang="en-US" dirty="0"/>
              <a:t> = underline, circle, highlight key verbs/words in the prompt (compare, contrast, define, illustrate, etc.)</a:t>
            </a:r>
          </a:p>
          <a:p>
            <a:pPr lvl="0"/>
            <a:r>
              <a:rPr lang="en-US" dirty="0"/>
              <a:t>Most common &amp; </a:t>
            </a:r>
            <a:r>
              <a:rPr lang="en-US" u="sng" dirty="0"/>
              <a:t>worst mistake</a:t>
            </a:r>
            <a:r>
              <a:rPr lang="en-US" dirty="0"/>
              <a:t> is misreading the prompt because student is rushing</a:t>
            </a:r>
          </a:p>
          <a:p>
            <a:pPr marL="0" indent="0">
              <a:buNone/>
            </a:pPr>
            <a:r>
              <a:rPr lang="en-US" dirty="0" smtClean="0"/>
              <a:t>2. Planning (5 minutes)</a:t>
            </a:r>
          </a:p>
          <a:p>
            <a:pPr lvl="1"/>
            <a:r>
              <a:rPr lang="en-US" dirty="0" smtClean="0"/>
              <a:t>Brainstorm </a:t>
            </a:r>
            <a:r>
              <a:rPr lang="en-US" dirty="0"/>
              <a:t>ideas: list, web</a:t>
            </a:r>
            <a:endParaRPr lang="en-US" sz="1600" dirty="0"/>
          </a:p>
          <a:p>
            <a:pPr lvl="1"/>
            <a:r>
              <a:rPr lang="en-US" dirty="0"/>
              <a:t>Create a </a:t>
            </a:r>
            <a:r>
              <a:rPr lang="en-US" u="sng" dirty="0"/>
              <a:t>thesis statement</a:t>
            </a:r>
            <a:endParaRPr lang="en-US" sz="1600" dirty="0"/>
          </a:p>
          <a:p>
            <a:pPr lvl="1"/>
            <a:r>
              <a:rPr lang="en-US" dirty="0"/>
              <a:t>Create a rough outline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996" y="4150129"/>
            <a:ext cx="3121004" cy="224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3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Writing (35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751" y="1985601"/>
            <a:ext cx="5176433" cy="4686806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 </a:t>
            </a:r>
            <a:r>
              <a:rPr lang="en-US" sz="2400" b="1" dirty="0" smtClean="0"/>
              <a:t>The </a:t>
            </a:r>
            <a:r>
              <a:rPr lang="en-US" sz="2400" b="1" dirty="0"/>
              <a:t>Introduction</a:t>
            </a:r>
            <a:r>
              <a:rPr lang="en-US" sz="2400" dirty="0"/>
              <a:t>:</a:t>
            </a:r>
            <a:endParaRPr lang="en-US" sz="1800" dirty="0"/>
          </a:p>
          <a:p>
            <a:pPr lvl="1"/>
            <a:r>
              <a:rPr lang="en-US" dirty="0"/>
              <a:t>Very beginning = creativity draws reader in</a:t>
            </a:r>
            <a:endParaRPr lang="en-US" sz="1600" dirty="0"/>
          </a:p>
          <a:p>
            <a:pPr lvl="2"/>
            <a:r>
              <a:rPr lang="en-US" dirty="0"/>
              <a:t>If you don’t think of one immediately, skip &amp; go back</a:t>
            </a:r>
            <a:endParaRPr lang="en-US" sz="1400" dirty="0"/>
          </a:p>
          <a:p>
            <a:pPr lvl="1"/>
            <a:r>
              <a:rPr lang="en-US" u="sng" dirty="0"/>
              <a:t>Most important part</a:t>
            </a:r>
            <a:r>
              <a:rPr lang="en-US" dirty="0"/>
              <a:t> = THESIS</a:t>
            </a:r>
            <a:endParaRPr lang="en-US" sz="1600" dirty="0"/>
          </a:p>
          <a:p>
            <a:pPr lvl="2"/>
            <a:r>
              <a:rPr lang="en-US" dirty="0"/>
              <a:t>Contains: overall argument, body </a:t>
            </a:r>
            <a:r>
              <a:rPr lang="en-US" dirty="0" err="1"/>
              <a:t>para</a:t>
            </a:r>
            <a:r>
              <a:rPr lang="en-US" dirty="0"/>
              <a:t>. main ideas</a:t>
            </a:r>
            <a:endParaRPr lang="en-US" sz="1400" dirty="0"/>
          </a:p>
          <a:p>
            <a:pPr lvl="0"/>
            <a:r>
              <a:rPr lang="en-US" sz="2400" b="1" dirty="0"/>
              <a:t>The Body</a:t>
            </a:r>
            <a:r>
              <a:rPr lang="en-US" sz="2400" dirty="0"/>
              <a:t>:</a:t>
            </a:r>
            <a:endParaRPr lang="en-US" sz="1800" dirty="0"/>
          </a:p>
          <a:p>
            <a:pPr lvl="1"/>
            <a:r>
              <a:rPr lang="en-US" dirty="0"/>
              <a:t>Each body paragraph needs: topic sentence, specific textual examples </a:t>
            </a:r>
            <a:r>
              <a:rPr lang="en-US" dirty="0" smtClean="0"/>
              <a:t>(2), explanation</a:t>
            </a:r>
            <a:r>
              <a:rPr lang="en-US" dirty="0"/>
              <a:t>/analysis of </a:t>
            </a:r>
            <a:r>
              <a:rPr lang="en-US" dirty="0" smtClean="0"/>
              <a:t>examples</a:t>
            </a:r>
            <a:endParaRPr lang="en-US" sz="4400" dirty="0"/>
          </a:p>
          <a:p>
            <a:pPr lvl="0"/>
            <a:r>
              <a:rPr lang="en-US" sz="2400" b="1" dirty="0"/>
              <a:t>The Conclusion</a:t>
            </a:r>
            <a:r>
              <a:rPr lang="en-US" sz="2400" dirty="0"/>
              <a:t>:</a:t>
            </a:r>
            <a:endParaRPr lang="en-US" sz="1800" dirty="0"/>
          </a:p>
          <a:p>
            <a:pPr lvl="1"/>
            <a:r>
              <a:rPr lang="en-US" dirty="0"/>
              <a:t>Re-state thesis</a:t>
            </a:r>
            <a:endParaRPr lang="en-US" sz="1600" dirty="0"/>
          </a:p>
          <a:p>
            <a:pPr lvl="1"/>
            <a:r>
              <a:rPr lang="en-US" dirty="0"/>
              <a:t>End with overall </a:t>
            </a:r>
            <a:r>
              <a:rPr lang="en-US" dirty="0" smtClean="0"/>
              <a:t>insight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568" y="2886488"/>
            <a:ext cx="3443764" cy="228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3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4174841" cy="4007224"/>
          </a:xfrm>
        </p:spPr>
        <p:txBody>
          <a:bodyPr>
            <a:normAutofit lnSpcReduction="10000"/>
          </a:bodyPr>
          <a:lstStyle/>
          <a:p>
            <a:pPr lvl="0"/>
            <a:r>
              <a:rPr lang="en-US" u="sng" dirty="0"/>
              <a:t>Revising and Proofreading</a:t>
            </a:r>
            <a:r>
              <a:rPr lang="en-US" b="1" dirty="0"/>
              <a:t> </a:t>
            </a:r>
            <a:r>
              <a:rPr lang="en-US" dirty="0"/>
              <a:t>(time = any extra)</a:t>
            </a:r>
          </a:p>
          <a:p>
            <a:endParaRPr lang="en-US" dirty="0"/>
          </a:p>
          <a:p>
            <a:pPr lvl="0"/>
            <a:r>
              <a:rPr lang="en-US" dirty="0"/>
              <a:t>Look for: spelling/capitalization errors, awkward wording, add </a:t>
            </a:r>
            <a:r>
              <a:rPr lang="en-US" dirty="0" smtClean="0"/>
              <a:t>transitions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You may not even get to this step.</a:t>
            </a:r>
            <a:endParaRPr lang="en-US" dirty="0"/>
          </a:p>
        </p:txBody>
      </p:sp>
      <p:pic>
        <p:nvPicPr>
          <p:cNvPr id="4" name="Picture 3" descr="04_36_1_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304" y="3246266"/>
            <a:ext cx="3430304" cy="228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8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5 sample prompts.  For each one, find </a:t>
            </a:r>
            <a:r>
              <a:rPr lang="en-US" dirty="0" smtClean="0"/>
              <a:t>2-4 quotes </a:t>
            </a:r>
            <a:r>
              <a:rPr lang="en-US" dirty="0" smtClean="0"/>
              <a:t>to back up your argument. </a:t>
            </a:r>
          </a:p>
          <a:p>
            <a:endParaRPr lang="en-US" dirty="0" smtClean="0"/>
          </a:p>
          <a:p>
            <a:r>
              <a:rPr lang="en-US" dirty="0" smtClean="0"/>
              <a:t>This is due tomorrow and worth 10% of your paper grade.</a:t>
            </a:r>
          </a:p>
          <a:p>
            <a:endParaRPr lang="en-US" dirty="0" smtClean="0"/>
          </a:p>
          <a:p>
            <a:r>
              <a:rPr lang="en-US" dirty="0" smtClean="0"/>
              <a:t>Enjoy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02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Essay:</a:t>
            </a:r>
          </a:p>
          <a:p>
            <a:endParaRPr lang="en-US" dirty="0"/>
          </a:p>
          <a:p>
            <a:r>
              <a:rPr lang="en-US" dirty="0" smtClean="0"/>
              <a:t>Read the poems, and then read the sample essay independently</a:t>
            </a:r>
          </a:p>
          <a:p>
            <a:endParaRPr lang="en-US" dirty="0"/>
          </a:p>
          <a:p>
            <a:r>
              <a:rPr lang="en-US" dirty="0" smtClean="0"/>
              <a:t>With a partner, find 10 good things about the essay, along with two things that could be improved.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3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341</TotalTime>
  <Words>236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Timed Writing</vt:lpstr>
      <vt:lpstr>Why?</vt:lpstr>
      <vt:lpstr>Steps 1 and 2</vt:lpstr>
      <vt:lpstr>Step 3: Writing (35 minutes)</vt:lpstr>
      <vt:lpstr>Step 4 and Beyond</vt:lpstr>
      <vt:lpstr>Prepare!</vt:lpstr>
      <vt:lpstr>Now what?</vt:lpstr>
    </vt:vector>
  </TitlesOfParts>
  <Company>Baldwin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Timed Writing</dc:title>
  <dc:creator>Daniel Harrold</dc:creator>
  <cp:lastModifiedBy>Daniel Harrold</cp:lastModifiedBy>
  <cp:revision>10</cp:revision>
  <dcterms:created xsi:type="dcterms:W3CDTF">2011-11-09T17:04:37Z</dcterms:created>
  <dcterms:modified xsi:type="dcterms:W3CDTF">2013-05-22T13:50:10Z</dcterms:modified>
</cp:coreProperties>
</file>