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2" r:id="rId6"/>
    <p:sldId id="259" r:id="rId7"/>
    <p:sldId id="260" r:id="rId8"/>
    <p:sldId id="261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D6A55D-7CC2-406E-8E89-545CAB0BA99A}" type="datetimeFigureOut">
              <a:rPr lang="en-US" smtClean="0"/>
              <a:t>4/12/13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92ADA8-E8EE-4759-9B02-7DBF56B578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A55D-7CC2-406E-8E89-545CAB0BA99A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2ADA8-E8EE-4759-9B02-7DBF56B578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A55D-7CC2-406E-8E89-545CAB0BA99A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2ADA8-E8EE-4759-9B02-7DBF56B578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A55D-7CC2-406E-8E89-545CAB0BA99A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2ADA8-E8EE-4759-9B02-7DBF56B578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A55D-7CC2-406E-8E89-545CAB0BA99A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2ADA8-E8EE-4759-9B02-7DBF56B578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A55D-7CC2-406E-8E89-545CAB0BA99A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2ADA8-E8EE-4759-9B02-7DBF56B578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A55D-7CC2-406E-8E89-545CAB0BA99A}" type="datetimeFigureOut">
              <a:rPr lang="en-US" smtClean="0"/>
              <a:t>4/12/13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2ADA8-E8EE-4759-9B02-7DBF56B578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A55D-7CC2-406E-8E89-545CAB0BA99A}" type="datetimeFigureOut">
              <a:rPr lang="en-US" smtClean="0"/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2ADA8-E8EE-4759-9B02-7DBF56B578A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A55D-7CC2-406E-8E89-545CAB0BA99A}" type="datetimeFigureOut">
              <a:rPr lang="en-US" smtClean="0"/>
              <a:t>4/12/13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2ADA8-E8EE-4759-9B02-7DBF56B578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CD6A55D-7CC2-406E-8E89-545CAB0BA99A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2ADA8-E8EE-4759-9B02-7DBF56B578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D6A55D-7CC2-406E-8E89-545CAB0BA99A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92ADA8-E8EE-4759-9B02-7DBF56B578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D6A55D-7CC2-406E-8E89-545CAB0BA99A}" type="datetimeFigureOut">
              <a:rPr lang="en-US" smtClean="0"/>
              <a:t>4/12/13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92ADA8-E8EE-4759-9B02-7DBF56B578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an Anachronism?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a group of 4-6, write a brief paragraph that contains an anachronism. (5-7 sentences).</a:t>
            </a:r>
          </a:p>
          <a:p>
            <a:endParaRPr lang="en-US" dirty="0" smtClean="0"/>
          </a:p>
          <a:p>
            <a:r>
              <a:rPr lang="en-US" dirty="0" smtClean="0"/>
              <a:t>The paragraph can be about anything, but make the anachronism as subtle as possible.</a:t>
            </a:r>
          </a:p>
          <a:p>
            <a:endParaRPr lang="en-US" dirty="0" smtClean="0"/>
          </a:p>
          <a:p>
            <a:r>
              <a:rPr lang="en-US" dirty="0" smtClean="0"/>
              <a:t>Other groups will try to spot the anachronism.  If they succeed, you lose.  If they fail, your group gets a bonus point (4</a:t>
            </a:r>
            <a:r>
              <a:rPr lang="en-US" baseline="30000" dirty="0" smtClean="0"/>
              <a:t>th</a:t>
            </a:r>
            <a:r>
              <a:rPr lang="en-US" dirty="0" smtClean="0"/>
              <a:t> nine weeks).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that is “out of place” for it’s time period.</a:t>
            </a:r>
          </a:p>
          <a:p>
            <a:endParaRPr lang="en-US" dirty="0" smtClean="0"/>
          </a:p>
          <a:p>
            <a:r>
              <a:rPr lang="en-US" dirty="0" smtClean="0"/>
              <a:t>They are either accidents, or attempts at humor.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modern expressions would be anachronistic if said in the year 2000?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Pepsi Logo</a:t>
            </a:r>
            <a:endParaRPr lang="en-US" dirty="0"/>
          </a:p>
        </p:txBody>
      </p:sp>
      <p:sp>
        <p:nvSpPr>
          <p:cNvPr id="20482" name="AutoShape 2" descr="data:image/jpg;base64,/9j/4AAQSkZJRgABAQAAAQABAAD/2wBDAAkGBwgHBgkIBwgKCgkLDRYPDQwMDRsUFRAWIB0iIiAdHx8kKDQsJCYxJx8fLT0tMTU3Ojo6Iys/RD84QzQ5Ojf/2wBDAQoKCg0MDRoPDxo3JR8lNzc3Nzc3Nzc3Nzc3Nzc3Nzc3Nzc3Nzc3Nzc3Nzc3Nzc3Nzc3Nzc3Nzc3Nzc3Nzc3Nzf/wAARCADEAH8DASIAAhEBAxEB/8QAHAAAAgIDAQEAAAAAAAAAAAAABQYABAEDBwII/8QATBAAAQMDAAQICAsECQUBAAAAAQACAwQFEQYSITEHQVFhcXKBshMUMjU2dJGxFSIjMzRCUnOhs8EkYtHhFiVDgoOSosLSJlNUZPDx/8QAGwEAAgMBAQEAAAAAAAAAAAAAAgUAAwQBBgf/xAArEQACAgECBgIBAwUAAAAAAAAAAQIDEQQxEiEyM0FxBVFhBhMUFSJCgbH/2gAMAwEAAhEDEQA/AO4qKLChCjeq34Ptk9XlrRE3Wc5wyGtztJ6AgdFpdb6iASNuLH5G9rP5KpwsX+K0aLVFLkGquDTBEzj1T5TugA+0hcvs8pit7W4xgLVRp1Yssx6jU/tPCOlVmm9NTyHNcQOL5P8AkqEnCTRMO2ueeiAn9Fyq6TvfI4k9iEve7O9aHo4LyZ4a2yeyR2mHhOpJJAxsk7yd2IMe/COQ6W1E0YdBbJ5QRsIkjH+5fO7XP3DKsR+Nf2b5B0EqfxIeAv5c1vg7fdNM7lStJdQSwAcZfG7/AHJafwozNfh1TUtHHinauZymoPzjpD0krQ4uztK5/EgRaqbfg69TcKVMfnayqz6t/JGaDhKtD/n6yp5s0rv+K4ZG4ZV2GXC6tJD7BnrbFsjtVTwk2XX1Ke5YfySU7wO6nqne58Eb3jDnNBI5DhfLNQ57XsnhOJI3BzSN+Qvo7Q7SGHSSxU9fFgSEas7B9SQbx+o5iFm1FCrxg06bUO1cw6ooosxrIq1wrILfRz1lU8RwwRl73HiAVlIPDNVvh0Zgpo3ECrqmMfztALse0D2IoR4pJAWS4YORza7TV+mF7kutW1zIPJgizkRxjcOnjPOt8sIpqct5AmGlpY4aKJrRgBiWL9LqktG7enNaSWEIbpN835F6tOSc8qpNja92HODRylbKl+SVWJJXZBVxaiE6EUUUoNR8q0fVBITfQXCytiAZamHpcT+q54DtRa31Ba3aUUcPcruhJLK5h29VNvew+Dt7IucE/wAUoVBaXnUGxFK+fwjcZKEPG1cnjZHdOnjMjy04KsxPGVWW2JcRfNcgxSUwqBhu88qYtCLlVaHX9hnJ+DKwhk44m8j+z3EoNYziZo5U2XGBk1pl1mg/FyuWxUo4ZTRJwllHaA4EAggrKA6D1MlZola55jmQ04aTy6uW5/BHRuSVrDwegi8pMyud8NIzaLXn/wA4d0roi55w0eZbZ683uuVlHcRVqO1IFk4pGdVJGkBzKRzJ1d9EZ1UkX0/LO6E3rEV3gWpdpVq0WiuvNUYLfAZXNGtI8kNZG37TnHY0dKt2KzS3uudCJBDTRN8JU1BGREwHfjjJOwDjKbp6iGOlbb7bEaa3sOWxDypD9uQ/Wcfw3BYdXrFQsbsffFfFWa5/UVuwdS6M2SgwbhVTXOfjjpT4KEf3yNZ3YAiUM9upxq0lhtcYH/chMzva8lVFEks1l83zZ7Wj4TRUrHBxP8hB1dBIMTWezyN5DQsH4jBVKptujtcPlrbLQvP9rQzEgf4b8j2ELxlZyhhqro81Ist+H0Viw61/oAXrRSqt9O+topmXCgZ5U8LSHRfeMO1nTtHOgcYIK6toZTS1OkEAjc5rGAvkwdhbuweUEkDHOh3CZoQyzuN4tEWrQyOAngbugcdxH7pOzHEeYjDvR6t2pKaPFfMfGx0lvDW8rcWrEMztKcqnzVMP3Uo2AYkBTdU+apuomEjz1e4/8HfoZavuj3nJkCW+Dv0MtX3R7zkyBJbOtj+voXoyuecNHmW2evN7rl0Nc94aPMdt9fb3XI6O4gNR2pAl30RnVSLfDiV2U8vP7IzqpYpaNtfpLQUsm2OSob4TqA5d+AKbRfDFsSTjxSil9l9lL8D2antoGrPIBUVh4y9wy1h6rSNnKSqiuXKd1VVzVD/KlkLz2nKpnevJ3WO2xzfk+t/H6aOm08a4+P8AphRRRVGwiyojWilkdebgPCNPikRDpXcR/d7fdldjFyeEV3XRprdktkN2gFrNHbHVkzcS1WC3I3Rjd7ck+xHbyIjaK3xiITReBeZIz9ZuNo9mVbaA1oa0YA2DHIqd8lbDZbhK/YG00mc9UptVDhSijwOrvd05Wy8nEo6D4LutRR6/hGxv+Tk+2wgFru1pBTBUH+qpuoh07fC0tpq/rGB1O/pjds/0uaOxEKjzTN1E58czzccZyvJ0Hg79DLV90e85MgS3wc+hdr+7d33JkCT2dbHtXQvRlc+4ZvMVuP8A77e65dBXP+GbzDb/AF9ndcjo7iA1HakBJdlIzqoLYCDpTGeNsM7h0+CejMxxRs6iXrHO2LS+g19jJJTC4ni8I0s97gmc1muXoU1tRug39o3znJWk71tnBY8sdsc04I5wtRXkD7BDpWDCiiN6P6N1d5e1+DDS/WmcN/VHH7kUYuTwgbroUw45vCKdmtNTeKwU1OMAYMkhHxYxyn+HH+K6xa7fT2yijpaVuGNG0ne48ZPOpbLbS2ukbTUceowbSd5ceUnjKtnYmNNKrX5PH/IfIS1UsLlFbIiTOE68Mo7OLbG75esO1oO6MEEntOB7Vf0l0xt1jY6MSNqa36sEbs4P7x+r7+ZchuVyqrrXy1tbJrzSHbjcBxAcwTTSaaUpKclyR5zXaqMYOEXlsNU7dbR+kJ3iulHtZGr9UMWqbqqnF8nZrXEd8j5p8cgy1g7hV6s81zdVanu/bMEFyj6Hzg49CrX927vuTMljg39CrX927vuTOk9nW/Y8q6I+iLn/AAzeYKD15ndcugJA4ZfMFB68zuuR0dxA6jtSAM/0NnUSFdnvjqi+Nxa9rg5rhxEHYU/Tj9jZ1Ug3ofLPTeGzEk3hpjZdJmVogu0AxDXx+FwPqSbpG9js9hCzbLLcbo8CjpXvaf7QjDB2lAdB9JGWqaSgrmwGjnOtFLPF4RtLNjAfj7J2A9h4kR0gvGkQqX0lzrp2YAIjifqRuadxbq4BaeVJ/wCl/uXNZwj16/U0qNLGPBmS5Z8DtR6P2Sy4l0guNI+UbfBPkDWjsO09uzmVyr4QNH6NupTvmqdUYAghIb7XY/Bcd3nPGsJlV8ZXBbnndV83qNRLikdEr+FCZwLaC2MZyOqJNY+xuPeli6aX325tc2or3xxu3xQfJt/Dae0oEotcNNVDZC2equnvIgxyKxRU8tXUxU1O3WlmeGMbyknC0dARWsl/ozROa46t7q4y1sf1qOJw2udyPcNgG8Ak8YRWWcC5bg1VuyXPYuy1cFReXxUr9elpGtpoHfaazYXdri5395Fa3zXP1UnaOfODpTjWea5uqs2MLBpTzIfODb0JtfUf33JnSvwa+hFr6j/zHJoSizrfsd1dEfREgcMnmCg9eZ3XJ/SDwyej9D6+zuuRUdxA6jtSAcozRs6iQr2PlnJ+eP2NnVS9W6MV9f4nJSup3eOvkZE10oaQWAk55Nx/DlTWM1FcxLOEpNYQhP2FHLRpL4CkZbrvTmutzT8mNbVlp88cb+IfunI6EUm4M9KyfiW+J+36tTH+pCAX7R666PSwxXel8XfM0ujHhGu1gDg+STyhBxQk8JmlRlFc0Mcdro7ltsF1p6knaKapcIJxzYccO6WlaKmw3em+ftlYwcvgHEe0DBSbgYwQrlJdblRfQ7hVwfdTvZ7irVZYvyUS09T/AAMMNquM7tWG31cjuRkDz+iuHR2sp2eFur6e2Q48qtlDHHoZtcTzYSzPpBe6hmpPeLjI08T6uQj3oc5znOL3HLjvcdpXXbY/pEWnrX2xsn0gt1n+LYGPqq0DzjUx6rY+eKM5wf3nexK75ZJpnzTSOkle7We97iS4neSTvWle2b0Cjzy9y1vCwthl0c+c7U41fmqbqJP0cHx+1OFZstU/UPuRSM8Nx74NPQi19V/5jk0JW4M/Qe19V/5jk0BJbOt+x7V0L0ZSDwyej1F68zuuT8kHhk9HqL19ndcjo7iB1HakBnfQ2dVLENrju13dTTyuihbDLLI9rQSA1pOzPQEzu+iM6qVmXP4IvUdYYhMxusySInGuxww5uegpqk3F43EsmlJZ2B+jNmo66mrbpeq6ejtdHqhzoG5fI925jRt6ePi6VT0us8dslo6ihrpK621sJlpZpAQ7AOHNI5Qfeiuk1dFPYKag0etFfTWeOV1RLLOwuMshGMlwyMAbN/JyIXpBdKOp0f0ft1G9z3UUMrpy5uMSSP1i0coHKqItuSkbmko4F9RRZWgoMLCyVhQhF7YvC9sUOPYZtHPL7U41nmufqH3JO0c8vtThV+a5+ofcuyKIbjzwYn/oe2dV/wCY5NSVODA50HtvRJ+Y5NaS2dbHtXQvREg8Mno9RevM7rk/JC4ZPR2i9fZ3XI6O4gdR2pAU/Q2dRAbTR01ZpGzx5nhKaCOSolj+2GNJ1e04R530NnUSxDcxaL7FWPi8LENZk0f243AtcOnB9oTTDcGkJpNKcc/ZTn4Q9JTX+MxV/g4s/FpRG0xBvE3GNoxz5VXTalpHi23y3QNpqe7QukfTs8mKZrtV4bzZ29pRFugjrrVh9gu9tnoHnLZJZtSSJvI9mM5H48yL6W6E32qitlss1EJqC2wGOOV08bXTPcdZ78a2wE8Sz8cFJcPI3KM3F8RzALPEvdRBJTVEtPM3VlieWPbnOHA4I9q8LUZ3yMLCysKEMr2xeAvbN6hx7DLo784E4VfmqfqH3JO0d+cHYnGq81z9Q+5dkUQ3Hfgu9B7b/ifmOTYlLgt9B7d/ifmOTak1vWx7V0L0RIXDH6O0XrzO65PqQ+GL0co/Xo+65FR3EDqO1ICH6GzqJbpbYy732OlnlMVOGulnkG9sbRl2Ofi7UyO+iM6qX7dXU9BpA11a7VpJ43087vsse3VLuzYejKac+F43E0sccc7Gu4O0duGjFVW0liZS09FcKeNkgdrTTscTrhzjx6vFnYeNL2lVojslZBJbamSa21sIqKOY7HFh3td+8DsP/wCpvm0PvMehlZa4KR1TMLpFPE+EgsniMeqHNO7GdpzuQDTsR2+ismjwmjmqbZTv8adGchskjtYsB5v1Cz1tcXJm6afDzWBRJJOSck7ysjcvIXsBajOzwsL2QvKhCL2zevC2M3qHHsMej3ljsThVn+q5+ofck/R/yx2JvqvNk/UPuXZGevcd+Cs50Ht/TJ+Y5NyT+Cj0HoetL+Y5N4SazrY+q6F6MpC4YjjR+iHLXM7rk+pA4ZPMVB68zuuRUdxA6jtSA7vocfUSuy1yXm9RUMcjYvCZL5HbmMAy5x6Aml+ykYD9lL9urIKK/g1b/B088UlNJJ9gPbq63YcHoTVNqLcdxLLHFHOxrF00WpWvtlLdNJqaAnHjcU4EZP2vBA51egZSlpFZp7HXinmkjmjkYJYKiLyJ4zucP/t/YrNz0avNHWikdb6iVzsCJ8ETntlHEWOAwQUR04YLfatHrNVOZ4/Q00hqQHA+D136zWE8oCoWISXC9zb/AHSjzWwohWI2ZC0NwURposs3LVFZMtkuFFN7cLUVdnixnYqjxhcawSEsnhbI9618a2Rrgb2GSweWOxN1Sf6sn6h9yX9FKSKenmnke8GMHAbjibkHbz/om66eJMs9aymIc7ZqnecYGdvFtyuTl4Ka4PcZ+Cn0GoOtJ33JvCT+Cd2toPRbMar5R/rKcQlFvWx5V216Il3TuxyX+yeL05aKmGVs8IecBzm/VJ4sgkZ6ExLBAKGLcXlByipJpnFZr9TxPdQ1zJaOriGHwzM1SP5c6CXDxaqcS2oYOTnXZdLdEbXpTSNhuDHMmj2xVMWBJHzAkbQeMHZ27Vxu88Ht4tdbJDBXMla0/JukjLdZvEdhTGrVx/yFd2hm+llGku15tLPB2y8VUEedkbJMs/ynI/BWv6daURjElyjm+9po3f7UPfonpIN0MUnO15/ULx/RLSYnzcXdDwjc6JfQMatTHk2Cp3PqauWeXV8JK9z3aoAGScnAG4IzQ05MQ2L3TaL6RRv132QSgcTnfwIR6mp71Tx6jtEqZxHHmT/mrI3VryUX6e6a5IWauAgnYhksJB3Jsr6K9TuJbo8IurrH3lCZbLfnHItMg/8AulE7a/sCqi+PJoBmI8i9MbjeijrJfTvt+rzueB+q1mwXhx+M2CPpcT7gq3dWvJpVFsvBvtdWyB2X4xzhH6S5Vd6n+CrJSOqamUYJGxsbeNzjxDnWrRTg3q75VhtdWyxUoGZHwxfgHHZnsXbNGtHbbo3bhRWqExx5y973az5HfaceM+7iwqbNYksRLa9A+LMmZ0Xs4sVio7aHiQws+O8DGs4nJPRkosool7eXljJJJYRFFFFw6ReJWMewte1rhyOGQoooQrut1ESf2WHpDAFhlvpm+RGW9Dz/ABUUUIbm07WjAc/2rJgB+s/2qKKENb6KJ4w4v/zKu+y0Mnzkb3dMjv4qKKENXwBatbbRMd1i4+8qzDabdAcw0NMw8oib/BRRQhbaANgAAG7C9KKKEIoooo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g;base64,/9j/4AAQSkZJRgABAQAAAQABAAD/2wBDAAkGBwgHBgkIBwgKCgkLDRYPDQwMDRsUFRAWIB0iIiAdHx8kKDQsJCYxJx8fLT0tMTU3Ojo6Iys/RD84QzQ5Ojf/2wBDAQoKCg0MDRoPDxo3JR8lNzc3Nzc3Nzc3Nzc3Nzc3Nzc3Nzc3Nzc3Nzc3Nzc3Nzc3Nzc3Nzc3Nzc3Nzc3Nzc3Nzf/wAARCADEAH8DASIAAhEBAxEB/8QAHAAAAgIDAQEAAAAAAAAAAAAABQYABAEDBwII/8QATBAAAQMDAAQICAsECQUBAAAAAQACAwQFEQYSITEHQVFhcXKBshMUMjU2dJGxFSIjMzRCUnOhs8EkYtHhFiVDgoOSosLSJlNUZPDx/8QAGwEAAgMBAQEAAAAAAAAAAAAAAgUAAwQBBgf/xAArEQACAgECBgIBAwUAAAAAAAAAAQIDEQQxEiEyM0FxBVFhBhMUFSJCgbH/2gAMAwEAAhEDEQA/AO4qKLChCjeq34Ptk9XlrRE3Wc5wyGtztJ6AgdFpdb6iASNuLH5G9rP5KpwsX+K0aLVFLkGquDTBEzj1T5TugA+0hcvs8pit7W4xgLVRp1Yssx6jU/tPCOlVmm9NTyHNcQOL5P8AkqEnCTRMO2ueeiAn9Fyq6TvfI4k9iEve7O9aHo4LyZ4a2yeyR2mHhOpJJAxsk7yd2IMe/COQ6W1E0YdBbJ5QRsIkjH+5fO7XP3DKsR+Nf2b5B0EqfxIeAv5c1vg7fdNM7lStJdQSwAcZfG7/AHJafwozNfh1TUtHHinauZymoPzjpD0krQ4uztK5/EgRaqbfg69TcKVMfnayqz6t/JGaDhKtD/n6yp5s0rv+K4ZG4ZV2GXC6tJD7BnrbFsjtVTwk2XX1Ke5YfySU7wO6nqne58Eb3jDnNBI5DhfLNQ57XsnhOJI3BzSN+Qvo7Q7SGHSSxU9fFgSEas7B9SQbx+o5iFm1FCrxg06bUO1cw6ooosxrIq1wrILfRz1lU8RwwRl73HiAVlIPDNVvh0Zgpo3ECrqmMfztALse0D2IoR4pJAWS4YORza7TV+mF7kutW1zIPJgizkRxjcOnjPOt8sIpqct5AmGlpY4aKJrRgBiWL9LqktG7enNaSWEIbpN835F6tOSc8qpNja92HODRylbKl+SVWJJXZBVxaiE6EUUUoNR8q0fVBITfQXCytiAZamHpcT+q54DtRa31Ba3aUUcPcruhJLK5h29VNvew+Dt7IucE/wAUoVBaXnUGxFK+fwjcZKEPG1cnjZHdOnjMjy04KsxPGVWW2JcRfNcgxSUwqBhu88qYtCLlVaHX9hnJ+DKwhk44m8j+z3EoNYziZo5U2XGBk1pl1mg/FyuWxUo4ZTRJwllHaA4EAggrKA6D1MlZola55jmQ04aTy6uW5/BHRuSVrDwegi8pMyud8NIzaLXn/wA4d0roi55w0eZbZ683uuVlHcRVqO1IFk4pGdVJGkBzKRzJ1d9EZ1UkX0/LO6E3rEV3gWpdpVq0WiuvNUYLfAZXNGtI8kNZG37TnHY0dKt2KzS3uudCJBDTRN8JU1BGREwHfjjJOwDjKbp6iGOlbb7bEaa3sOWxDypD9uQ/Wcfw3BYdXrFQsbsffFfFWa5/UVuwdS6M2SgwbhVTXOfjjpT4KEf3yNZ3YAiUM9upxq0lhtcYH/chMzva8lVFEks1l83zZ7Wj4TRUrHBxP8hB1dBIMTWezyN5DQsH4jBVKptujtcPlrbLQvP9rQzEgf4b8j2ELxlZyhhqro81Ist+H0Viw61/oAXrRSqt9O+topmXCgZ5U8LSHRfeMO1nTtHOgcYIK6toZTS1OkEAjc5rGAvkwdhbuweUEkDHOh3CZoQyzuN4tEWrQyOAngbugcdxH7pOzHEeYjDvR6t2pKaPFfMfGx0lvDW8rcWrEMztKcqnzVMP3Uo2AYkBTdU+apuomEjz1e4/8HfoZavuj3nJkCW+Dv0MtX3R7zkyBJbOtj+voXoyuecNHmW2evN7rl0Nc94aPMdt9fb3XI6O4gNR2pAl30RnVSLfDiV2U8vP7IzqpYpaNtfpLQUsm2OSob4TqA5d+AKbRfDFsSTjxSil9l9lL8D2antoGrPIBUVh4y9wy1h6rSNnKSqiuXKd1VVzVD/KlkLz2nKpnevJ3WO2xzfk+t/H6aOm08a4+P8AphRRRVGwiyojWilkdebgPCNPikRDpXcR/d7fdldjFyeEV3XRprdktkN2gFrNHbHVkzcS1WC3I3Rjd7ck+xHbyIjaK3xiITReBeZIz9ZuNo9mVbaA1oa0YA2DHIqd8lbDZbhK/YG00mc9UptVDhSijwOrvd05Wy8nEo6D4LutRR6/hGxv+Tk+2wgFru1pBTBUH+qpuoh07fC0tpq/rGB1O/pjds/0uaOxEKjzTN1E58czzccZyvJ0Hg79DLV90e85MgS3wc+hdr+7d33JkCT2dbHtXQvRlc+4ZvMVuP8A77e65dBXP+GbzDb/AF9ndcjo7iA1HakBJdlIzqoLYCDpTGeNsM7h0+CejMxxRs6iXrHO2LS+g19jJJTC4ni8I0s97gmc1muXoU1tRug39o3znJWk71tnBY8sdsc04I5wtRXkD7BDpWDCiiN6P6N1d5e1+DDS/WmcN/VHH7kUYuTwgbroUw45vCKdmtNTeKwU1OMAYMkhHxYxyn+HH+K6xa7fT2yijpaVuGNG0ne48ZPOpbLbS2ukbTUceowbSd5ceUnjKtnYmNNKrX5PH/IfIS1UsLlFbIiTOE68Mo7OLbG75esO1oO6MEEntOB7Vf0l0xt1jY6MSNqa36sEbs4P7x+r7+ZchuVyqrrXy1tbJrzSHbjcBxAcwTTSaaUpKclyR5zXaqMYOEXlsNU7dbR+kJ3iulHtZGr9UMWqbqqnF8nZrXEd8j5p8cgy1g7hV6s81zdVanu/bMEFyj6Hzg49CrX927vuTMljg39CrX927vuTOk9nW/Y8q6I+iLn/AAzeYKD15ndcugJA4ZfMFB68zuuR0dxA6jtSAM/0NnUSFdnvjqi+Nxa9rg5rhxEHYU/Tj9jZ1Ug3ofLPTeGzEk3hpjZdJmVogu0AxDXx+FwPqSbpG9js9hCzbLLcbo8CjpXvaf7QjDB2lAdB9JGWqaSgrmwGjnOtFLPF4RtLNjAfj7J2A9h4kR0gvGkQqX0lzrp2YAIjifqRuadxbq4BaeVJ/wCl/uXNZwj16/U0qNLGPBmS5Z8DtR6P2Sy4l0guNI+UbfBPkDWjsO09uzmVyr4QNH6NupTvmqdUYAghIb7XY/Bcd3nPGsJlV8ZXBbnndV83qNRLikdEr+FCZwLaC2MZyOqJNY+xuPeli6aX325tc2or3xxu3xQfJt/Dae0oEotcNNVDZC2equnvIgxyKxRU8tXUxU1O3WlmeGMbyknC0dARWsl/ozROa46t7q4y1sf1qOJw2udyPcNgG8Ak8YRWWcC5bg1VuyXPYuy1cFReXxUr9elpGtpoHfaazYXdri5395Fa3zXP1UnaOfODpTjWea5uqs2MLBpTzIfODb0JtfUf33JnSvwa+hFr6j/zHJoSizrfsd1dEfREgcMnmCg9eZ3XJ/SDwyej9D6+zuuRUdxA6jtSAcozRs6iQr2PlnJ+eP2NnVS9W6MV9f4nJSup3eOvkZE10oaQWAk55Nx/DlTWM1FcxLOEpNYQhP2FHLRpL4CkZbrvTmutzT8mNbVlp88cb+IfunI6EUm4M9KyfiW+J+36tTH+pCAX7R666PSwxXel8XfM0ujHhGu1gDg+STyhBxQk8JmlRlFc0Mcdro7ltsF1p6knaKapcIJxzYccO6WlaKmw3em+ftlYwcvgHEe0DBSbgYwQrlJdblRfQ7hVwfdTvZ7irVZYvyUS09T/AAMMNquM7tWG31cjuRkDz+iuHR2sp2eFur6e2Q48qtlDHHoZtcTzYSzPpBe6hmpPeLjI08T6uQj3oc5znOL3HLjvcdpXXbY/pEWnrX2xsn0gt1n+LYGPqq0DzjUx6rY+eKM5wf3nexK75ZJpnzTSOkle7We97iS4neSTvWle2b0Cjzy9y1vCwthl0c+c7U41fmqbqJP0cHx+1OFZstU/UPuRSM8Nx74NPQi19V/5jk0JW4M/Qe19V/5jk0BJbOt+x7V0L0ZSDwyej1F68zuuT8kHhk9HqL19ndcjo7iB1HakBnfQ2dVLENrju13dTTyuihbDLLI9rQSA1pOzPQEzu+iM6qVmXP4IvUdYYhMxusySInGuxww5uegpqk3F43EsmlJZ2B+jNmo66mrbpeq6ejtdHqhzoG5fI925jRt6ePi6VT0us8dslo6ihrpK621sJlpZpAQ7AOHNI5Qfeiuk1dFPYKag0etFfTWeOV1RLLOwuMshGMlwyMAbN/JyIXpBdKOp0f0ft1G9z3UUMrpy5uMSSP1i0coHKqItuSkbmko4F9RRZWgoMLCyVhQhF7YvC9sUOPYZtHPL7U41nmufqH3JO0c8vtThV+a5+ofcuyKIbjzwYn/oe2dV/wCY5NSVODA50HtvRJ+Y5NaS2dbHtXQvREg8Mno9RevM7rk/JC4ZPR2i9fZ3XI6O4gdR2pAU/Q2dRAbTR01ZpGzx5nhKaCOSolj+2GNJ1e04R530NnUSxDcxaL7FWPi8LENZk0f243AtcOnB9oTTDcGkJpNKcc/ZTn4Q9JTX+MxV/g4s/FpRG0xBvE3GNoxz5VXTalpHi23y3QNpqe7QukfTs8mKZrtV4bzZ29pRFugjrrVh9gu9tnoHnLZJZtSSJvI9mM5H48yL6W6E32qitlss1EJqC2wGOOV08bXTPcdZ78a2wE8Sz8cFJcPI3KM3F8RzALPEvdRBJTVEtPM3VlieWPbnOHA4I9q8LUZ3yMLCysKEMr2xeAvbN6hx7DLo784E4VfmqfqH3JO0d+cHYnGq81z9Q+5dkUQ3Hfgu9B7b/ifmOTYlLgt9B7d/ifmOTak1vWx7V0L0RIXDH6O0XrzO65PqQ+GL0co/Xo+65FR3EDqO1ICH6GzqJbpbYy732OlnlMVOGulnkG9sbRl2Ofi7UyO+iM6qX7dXU9BpA11a7VpJ43087vsse3VLuzYejKac+F43E0sccc7Gu4O0duGjFVW0liZS09FcKeNkgdrTTscTrhzjx6vFnYeNL2lVojslZBJbamSa21sIqKOY7HFh3td+8DsP/wCpvm0PvMehlZa4KR1TMLpFPE+EgsniMeqHNO7GdpzuQDTsR2+ismjwmjmqbZTv8adGchskjtYsB5v1Cz1tcXJm6afDzWBRJJOSck7ysjcvIXsBajOzwsL2QvKhCL2zevC2M3qHHsMej3ljsThVn+q5+ofck/R/yx2JvqvNk/UPuXZGevcd+Cs50Ht/TJ+Y5NyT+Cj0HoetL+Y5N4SazrY+q6F6MpC4YjjR+iHLXM7rk+pA4ZPMVB68zuuRUdxA6jtSA7vocfUSuy1yXm9RUMcjYvCZL5HbmMAy5x6Aml+ykYD9lL9urIKK/g1b/B088UlNJJ9gPbq63YcHoTVNqLcdxLLHFHOxrF00WpWvtlLdNJqaAnHjcU4EZP2vBA51egZSlpFZp7HXinmkjmjkYJYKiLyJ4zucP/t/YrNz0avNHWikdb6iVzsCJ8ETntlHEWOAwQUR04YLfatHrNVOZ4/Q00hqQHA+D136zWE8oCoWISXC9zb/AHSjzWwohWI2ZC0NwURposs3LVFZMtkuFFN7cLUVdnixnYqjxhcawSEsnhbI9618a2Rrgb2GSweWOxN1Sf6sn6h9yX9FKSKenmnke8GMHAbjibkHbz/om66eJMs9aymIc7ZqnecYGdvFtyuTl4Ka4PcZ+Cn0GoOtJ33JvCT+Cd2toPRbMar5R/rKcQlFvWx5V216Il3TuxyX+yeL05aKmGVs8IecBzm/VJ4sgkZ6ExLBAKGLcXlByipJpnFZr9TxPdQ1zJaOriGHwzM1SP5c6CXDxaqcS2oYOTnXZdLdEbXpTSNhuDHMmj2xVMWBJHzAkbQeMHZ27Vxu88Ht4tdbJDBXMla0/JukjLdZvEdhTGrVx/yFd2hm+llGku15tLPB2y8VUEedkbJMs/ynI/BWv6daURjElyjm+9po3f7UPfonpIN0MUnO15/ULx/RLSYnzcXdDwjc6JfQMatTHk2Cp3PqauWeXV8JK9z3aoAGScnAG4IzQ05MQ2L3TaL6RRv132QSgcTnfwIR6mp71Tx6jtEqZxHHmT/mrI3VryUX6e6a5IWauAgnYhksJB3Jsr6K9TuJbo8IurrH3lCZbLfnHItMg/8AulE7a/sCqi+PJoBmI8i9MbjeijrJfTvt+rzueB+q1mwXhx+M2CPpcT7gq3dWvJpVFsvBvtdWyB2X4xzhH6S5Vd6n+CrJSOqamUYJGxsbeNzjxDnWrRTg3q75VhtdWyxUoGZHwxfgHHZnsXbNGtHbbo3bhRWqExx5y973az5HfaceM+7iwqbNYksRLa9A+LMmZ0Xs4sVio7aHiQws+O8DGs4nJPRkosool7eXljJJJYRFFFFw6ReJWMewte1rhyOGQoooQrut1ESf2WHpDAFhlvpm+RGW9Dz/ABUUUIbm07WjAc/2rJgB+s/2qKKENb6KJ4w4v/zKu+y0Mnzkb3dMjv4qKKENXwBatbbRMd1i4+8qzDabdAcw0NMw8oib/BRRQhbaANgAAG7C9KKKEIoooo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blogs.abcnews.com/photos/uncategorized/2009/01/12/pepsi_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95400"/>
            <a:ext cx="3430715" cy="5257800"/>
          </a:xfrm>
          <a:prstGeom prst="rect">
            <a:avLst/>
          </a:prstGeom>
          <a:noFill/>
        </p:spPr>
      </p:pic>
      <p:pic>
        <p:nvPicPr>
          <p:cNvPr id="20488" name="Picture 8" descr="http://www.mypizzaring.com/images/pepsi_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143000"/>
            <a:ext cx="2932787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out of place?</a:t>
            </a:r>
          </a:p>
          <a:p>
            <a:pPr marL="850392" lvl="1" indent="-457200">
              <a:buNone/>
            </a:pPr>
            <a:endParaRPr lang="en-US" dirty="0" smtClean="0"/>
          </a:p>
          <a:p>
            <a:r>
              <a:rPr lang="en-US" dirty="0" smtClean="0"/>
              <a:t>How do you know?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Purpose?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1026" name="Picture 2" descr="http://endiscomingblog.com/wp-content/uploads/2010/05/anachron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3667125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out of place?</a:t>
            </a:r>
            <a:endParaRPr lang="en-US" dirty="0"/>
          </a:p>
        </p:txBody>
      </p:sp>
      <p:pic>
        <p:nvPicPr>
          <p:cNvPr id="4" name="Picture 3" descr="The-Flintstones-Animation-Sericel-cel-the-flintstones-24423336-1188-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309360" cy="4779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4145106" cy="5018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17410" name="Picture 2" descr="Pictures The Anachro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35" y="1371600"/>
            <a:ext cx="8719932" cy="5231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16386" name="Picture 2" descr="http://www.trincoll.edu/depts/csrpl/images/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90600"/>
            <a:ext cx="4246356" cy="5541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Interesting…</a:t>
            </a:r>
            <a:endParaRPr lang="en-US" dirty="0"/>
          </a:p>
        </p:txBody>
      </p:sp>
      <p:pic>
        <p:nvPicPr>
          <p:cNvPr id="4" name="Picture 3" descr="period_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27281"/>
            <a:ext cx="5808193" cy="563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82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1465</TotalTime>
  <Words>148</Words>
  <Application>Microsoft Macintosh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What is an Anachronism?</vt:lpstr>
      <vt:lpstr>Defintion</vt:lpstr>
      <vt:lpstr>Pepsi Logo</vt:lpstr>
      <vt:lpstr>Example 1</vt:lpstr>
      <vt:lpstr>What is out of place?</vt:lpstr>
      <vt:lpstr>Example 3</vt:lpstr>
      <vt:lpstr>Example 4</vt:lpstr>
      <vt:lpstr>Example 4</vt:lpstr>
      <vt:lpstr>Interesting…</vt:lpstr>
      <vt:lpstr>The Game:</vt:lpstr>
    </vt:vector>
  </TitlesOfParts>
  <Company>BWSD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an Anachronism?</dc:title>
  <dc:creator>dharrold</dc:creator>
  <cp:lastModifiedBy>Daniel Harrold</cp:lastModifiedBy>
  <cp:revision>143</cp:revision>
  <dcterms:created xsi:type="dcterms:W3CDTF">2011-03-31T10:44:13Z</dcterms:created>
  <dcterms:modified xsi:type="dcterms:W3CDTF">2013-04-12T10:54:46Z</dcterms:modified>
</cp:coreProperties>
</file>